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8" r:id="rId4"/>
    <p:sldId id="267" r:id="rId5"/>
    <p:sldId id="264" r:id="rId6"/>
    <p:sldId id="257" r:id="rId7"/>
    <p:sldId id="258" r:id="rId8"/>
    <p:sldId id="259" r:id="rId9"/>
    <p:sldId id="261" r:id="rId10"/>
    <p:sldId id="262" r:id="rId11"/>
    <p:sldId id="269" r:id="rId12"/>
    <p:sldId id="270" r:id="rId13"/>
    <p:sldId id="272" r:id="rId14"/>
    <p:sldId id="271" r:id="rId15"/>
    <p:sldId id="273" r:id="rId16"/>
    <p:sldId id="274" r:id="rId17"/>
    <p:sldId id="276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806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A26F-2CB9-42DE-8F23-68FF55DC4563}" type="datetimeFigureOut">
              <a:rPr lang="it-IT" smtClean="0"/>
              <a:t>01/06/2019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40BC-7015-4952-8D1D-21A42EC546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39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A26F-2CB9-42DE-8F23-68FF55DC4563}" type="datetimeFigureOut">
              <a:rPr lang="it-IT" smtClean="0"/>
              <a:t>01/06/2019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40BC-7015-4952-8D1D-21A42EC546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39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A26F-2CB9-42DE-8F23-68FF55DC4563}" type="datetimeFigureOut">
              <a:rPr lang="it-IT" smtClean="0"/>
              <a:t>01/06/2019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40BC-7015-4952-8D1D-21A42EC546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84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A26F-2CB9-42DE-8F23-68FF55DC4563}" type="datetimeFigureOut">
              <a:rPr lang="it-IT" smtClean="0"/>
              <a:t>01/06/2019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40BC-7015-4952-8D1D-21A42EC546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18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A26F-2CB9-42DE-8F23-68FF55DC4563}" type="datetimeFigureOut">
              <a:rPr lang="it-IT" smtClean="0"/>
              <a:t>01/06/2019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40BC-7015-4952-8D1D-21A42EC546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70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A26F-2CB9-42DE-8F23-68FF55DC4563}" type="datetimeFigureOut">
              <a:rPr lang="it-IT" smtClean="0"/>
              <a:t>01/06/2019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40BC-7015-4952-8D1D-21A42EC546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37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A26F-2CB9-42DE-8F23-68FF55DC4563}" type="datetimeFigureOut">
              <a:rPr lang="it-IT" smtClean="0"/>
              <a:t>01/06/2019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40BC-7015-4952-8D1D-21A42EC546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08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A26F-2CB9-42DE-8F23-68FF55DC4563}" type="datetimeFigureOut">
              <a:rPr lang="it-IT" smtClean="0"/>
              <a:t>01/06/2019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40BC-7015-4952-8D1D-21A42EC546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223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A26F-2CB9-42DE-8F23-68FF55DC4563}" type="datetimeFigureOut">
              <a:rPr lang="it-IT" smtClean="0"/>
              <a:t>01/06/2019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40BC-7015-4952-8D1D-21A42EC546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6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A26F-2CB9-42DE-8F23-68FF55DC4563}" type="datetimeFigureOut">
              <a:rPr lang="it-IT" smtClean="0"/>
              <a:t>01/06/2019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40BC-7015-4952-8D1D-21A42EC546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87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A26F-2CB9-42DE-8F23-68FF55DC4563}" type="datetimeFigureOut">
              <a:rPr lang="it-IT" smtClean="0"/>
              <a:t>01/06/2019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40BC-7015-4952-8D1D-21A42EC546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47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1" name="La Primavera di Vivaldi - Allegro (concerto per violino tratto da Le quattro stagioni) (online-audio-converter.com)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EA26F-2CB9-42DE-8F23-68FF55DC4563}" type="datetimeFigureOut">
              <a:rPr lang="it-IT" smtClean="0"/>
              <a:t>01/06/2019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E40BC-7015-4952-8D1D-21A42EC546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728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13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13" name="La Primavera di Vivaldi - Allegro (concerto per violino tratto da Le quattro stagioni) (online-audio-converter.com)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microsoft.com/office/2007/relationships/hdphoto" Target="../media/hdphoto3.wdp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microsoft.com/office/2007/relationships/hdphoto" Target="../media/hdphoto5.wdp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cuments\PROGETTO FILATELIA 2018-2019\LOCANDINA 2018-2019\Locandina mostra filatelica Gesmundo 2019 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27" y="525551"/>
            <a:ext cx="4236923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cuments\PROGETTO FILATELIA 2018-2019\Foto ufficiali inaugurazione 2019\foto scuola 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8" y="522818"/>
            <a:ext cx="4226837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-4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ISTITUTO COMPRENSIVO PIAZZA DE CUPIS - ROMA</a:t>
            </a:r>
            <a:endParaRPr lang="it-IT" sz="28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4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user\Documents\PROGETTO FILATELIA 2018-2019\Foto ufficiali inaugurazione 2019\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r="18124"/>
          <a:stretch/>
        </p:blipFill>
        <p:spPr bwMode="auto">
          <a:xfrm>
            <a:off x="1043608" y="376198"/>
            <a:ext cx="7082972" cy="55418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CasellaDiTesto 4"/>
          <p:cNvSpPr txBox="1"/>
          <p:nvPr/>
        </p:nvSpPr>
        <p:spPr>
          <a:xfrm>
            <a:off x="626074" y="605031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FOTO RICORDO</a:t>
            </a:r>
            <a:endParaRPr lang="it-IT" sz="36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3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407566"/>
            <a:ext cx="5868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24 maggio 2019</a:t>
            </a:r>
          </a:p>
          <a:p>
            <a:pPr algn="ctr"/>
            <a:r>
              <a:rPr lang="it-IT" sz="32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Premiazione degli alunni</a:t>
            </a:r>
            <a:endParaRPr lang="it-IT" sz="32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 descr="C:\Users\user\Documents\PROGETTO FILATELIA 2018-2019\Foto premiazioni scelte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2" y="1844824"/>
            <a:ext cx="5847461" cy="4248472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970632" y="526320"/>
            <a:ext cx="310556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I GIURATI SONO</a:t>
            </a:r>
            <a:r>
              <a:rPr lang="it-IT" sz="2400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:</a:t>
            </a:r>
          </a:p>
          <a:p>
            <a:pPr algn="ctr"/>
            <a:endParaRPr lang="it-IT" sz="1400" b="1" dirty="0" smtClean="0">
              <a:solidFill>
                <a:srgbClr val="000099"/>
              </a:solidFill>
              <a:latin typeface="Book Antiqua" panose="02040602050305030304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-</a:t>
            </a:r>
            <a:r>
              <a:rPr lang="it-IT" sz="2400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 </a:t>
            </a:r>
            <a:r>
              <a:rPr lang="it-IT" sz="2400" b="1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Sergio </a:t>
            </a:r>
            <a:r>
              <a:rPr lang="it-IT" sz="2400" b="1" dirty="0">
                <a:solidFill>
                  <a:srgbClr val="000099"/>
                </a:solidFill>
                <a:latin typeface="Book Antiqua" panose="02040602050305030304" pitchFamily="18" charset="0"/>
              </a:rPr>
              <a:t>Cabras</a:t>
            </a:r>
          </a:p>
          <a:p>
            <a:pPr algn="ctr"/>
            <a:r>
              <a:rPr lang="it-IT" sz="2400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(Delegato Regionale); </a:t>
            </a:r>
            <a:r>
              <a:rPr lang="it-IT" sz="2400" b="1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-</a:t>
            </a:r>
            <a:r>
              <a:rPr lang="it-IT" sz="2400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 </a:t>
            </a:r>
            <a:r>
              <a:rPr lang="it-IT" sz="2400" b="1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Angelo </a:t>
            </a:r>
            <a:r>
              <a:rPr lang="it-IT" sz="2400" b="1" dirty="0">
                <a:solidFill>
                  <a:srgbClr val="000099"/>
                </a:solidFill>
                <a:latin typeface="Book Antiqua" panose="02040602050305030304" pitchFamily="18" charset="0"/>
              </a:rPr>
              <a:t>Piermattei</a:t>
            </a:r>
            <a:r>
              <a:rPr lang="it-IT" sz="2400" dirty="0">
                <a:solidFill>
                  <a:srgbClr val="000099"/>
                </a:solidFill>
                <a:latin typeface="Book Antiqua" panose="02040602050305030304" pitchFamily="18" charset="0"/>
              </a:rPr>
              <a:t> (Presidente dell’Associazione Filatelica e Numismatica Italiana “Alberto Diena” di Roma</a:t>
            </a:r>
            <a:r>
              <a:rPr lang="it-IT" sz="2400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);</a:t>
            </a:r>
          </a:p>
          <a:p>
            <a:pPr algn="ctr"/>
            <a:r>
              <a:rPr lang="it-IT" sz="2400" b="1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-</a:t>
            </a:r>
            <a:r>
              <a:rPr lang="it-IT" sz="2400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 </a:t>
            </a:r>
            <a:r>
              <a:rPr lang="it-IT" sz="2400" b="1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Francesco </a:t>
            </a:r>
            <a:r>
              <a:rPr lang="it-IT" sz="2400" b="1" dirty="0">
                <a:solidFill>
                  <a:srgbClr val="000099"/>
                </a:solidFill>
                <a:latin typeface="Book Antiqua" panose="02040602050305030304" pitchFamily="18" charset="0"/>
              </a:rPr>
              <a:t>Maria </a:t>
            </a:r>
            <a:r>
              <a:rPr lang="it-IT" sz="2400" b="1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Amato</a:t>
            </a:r>
            <a:r>
              <a:rPr lang="it-IT" sz="2400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 (Perito Filatelico e Editore);</a:t>
            </a:r>
          </a:p>
          <a:p>
            <a:pPr algn="ctr"/>
            <a:r>
              <a:rPr lang="it-IT" sz="2400" b="1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-</a:t>
            </a:r>
            <a:r>
              <a:rPr lang="it-IT" sz="2400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 </a:t>
            </a:r>
            <a:r>
              <a:rPr lang="it-IT" sz="2400" b="1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Pacifico </a:t>
            </a:r>
            <a:r>
              <a:rPr lang="it-IT" sz="2400" b="1" dirty="0">
                <a:solidFill>
                  <a:srgbClr val="000099"/>
                </a:solidFill>
                <a:latin typeface="Book Antiqua" panose="02040602050305030304" pitchFamily="18" charset="0"/>
              </a:rPr>
              <a:t>Acciarri</a:t>
            </a:r>
            <a:r>
              <a:rPr lang="it-IT" sz="2400" dirty="0">
                <a:solidFill>
                  <a:srgbClr val="000099"/>
                </a:solidFill>
                <a:latin typeface="Book Antiqua" panose="02040602050305030304" pitchFamily="18" charset="0"/>
              </a:rPr>
              <a:t> (collezionista</a:t>
            </a:r>
            <a:r>
              <a:rPr lang="it-IT" sz="2400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).</a:t>
            </a:r>
            <a:endParaRPr lang="it-IT" dirty="0" smtClean="0">
              <a:solidFill>
                <a:srgbClr val="000099"/>
              </a:solidFill>
              <a:latin typeface="Book Antiqua" panose="02040602050305030304" pitchFamily="18" charset="0"/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553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PROGETTO FILATELIA 2018-2019\Foto premiazioni scelte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9" y="3096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PROGETTO FILATELIA 2018-2019\Foto premiazioni scelte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456" y="3096"/>
            <a:ext cx="4758932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cuments\PROGETTO FILATELIA 2018-2019\Foto premiazioni scelte\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4" y="3693368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cuments\PROGETTO FILATELIA 2018-2019\Foto premiazioni scelte\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68" y="3693368"/>
            <a:ext cx="4758932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-4544" y="3171096"/>
            <a:ext cx="9148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CLASSI: IIIA – IIIB – IIIC – IIID  (GESMUNDO)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535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PROGETTO FILATELIA 2018-2019\Foto premiazioni scelte\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6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PROGETTO FILATELIA 2018-2019\Foto premiazioni scelte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56" y="3096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cuments\PROGETTO FILATELIA 2018-2019\Foto premiazioni scelte\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3712841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cuments\PROGETTO FILATELIA 2018-2019\Foto premiazioni scelte\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504" y="3712840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-15240" y="2958043"/>
            <a:ext cx="9148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CLASSI: IIIE </a:t>
            </a:r>
            <a:r>
              <a:rPr lang="it-IT" sz="2400" dirty="0">
                <a:solidFill>
                  <a:srgbClr val="000099"/>
                </a:solidFill>
                <a:latin typeface="Algerian" panose="04020705040A02060702" pitchFamily="82" charset="0"/>
              </a:rPr>
              <a:t>(GESMUNDO</a:t>
            </a:r>
            <a:r>
              <a:rPr lang="it-IT" sz="2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) – IIIB (PIZZICAROLI) </a:t>
            </a:r>
          </a:p>
          <a:p>
            <a:pPr algn="ctr"/>
            <a:r>
              <a:rPr lang="it-IT" sz="2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IVA – IVB  (GESMUNDO)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376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PROGETTO FILATELIA 2018-2019\Foto premiazioni scelte\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cuments\PROGETTO FILATELIA 2018-2019\Foto premiazioni scelte\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01" y="0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cuments\PROGETTO FILATELIA 2018-2019\Foto premiazioni scelte\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3732544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ocuments\PROGETTO FILATELIA 2018-2019\Foto premiazioni scelte\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01" y="3732545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15240" y="2958043"/>
            <a:ext cx="9148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CLASSI: IVC </a:t>
            </a:r>
            <a:r>
              <a:rPr lang="it-IT" sz="2400" dirty="0">
                <a:solidFill>
                  <a:srgbClr val="000099"/>
                </a:solidFill>
                <a:latin typeface="Algerian" panose="04020705040A02060702" pitchFamily="82" charset="0"/>
              </a:rPr>
              <a:t>(GESMUNDO</a:t>
            </a:r>
            <a:r>
              <a:rPr lang="it-IT" sz="2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) – IVA – IVB (PIZZICAROLI)</a:t>
            </a:r>
          </a:p>
          <a:p>
            <a:pPr algn="ctr"/>
            <a:r>
              <a:rPr lang="it-IT" sz="2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VA </a:t>
            </a:r>
            <a:r>
              <a:rPr lang="it-IT" sz="2400" dirty="0">
                <a:solidFill>
                  <a:srgbClr val="000099"/>
                </a:solidFill>
                <a:latin typeface="Algerian" panose="04020705040A02060702" pitchFamily="82" charset="0"/>
              </a:rPr>
              <a:t>(GESMUNDO)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736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PROGETTO FILATELIA 2018-2019\Foto premiazioni scelte\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1" y="0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cuments\PROGETTO FILATELIA 2018-2019\Foto premiazioni scelte\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68" y="0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ocuments\PROGETTO FILATELIA 2018-2019\Foto premiazioni scelte\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0000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ocuments\PROGETTO FILATELIA 2018-2019\Foto premiazioni scelte\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21" y="3690000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-15240" y="2958043"/>
            <a:ext cx="9148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CLASSI: VB – VC – VD </a:t>
            </a:r>
            <a:r>
              <a:rPr lang="it-IT" sz="2400" dirty="0">
                <a:solidFill>
                  <a:srgbClr val="000099"/>
                </a:solidFill>
                <a:latin typeface="Algerian" panose="04020705040A02060702" pitchFamily="82" charset="0"/>
              </a:rPr>
              <a:t>(GESMUNDO) </a:t>
            </a:r>
            <a:endParaRPr lang="it-IT" sz="2400" dirty="0" smtClean="0">
              <a:solidFill>
                <a:srgbClr val="000099"/>
              </a:solidFill>
              <a:latin typeface="Algerian" panose="04020705040A02060702" pitchFamily="82" charset="0"/>
            </a:endParaRPr>
          </a:p>
          <a:p>
            <a:pPr algn="ctr"/>
            <a:r>
              <a:rPr lang="it-IT" sz="2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VA (</a:t>
            </a:r>
            <a:r>
              <a:rPr lang="it-IT" sz="2400" dirty="0">
                <a:solidFill>
                  <a:srgbClr val="000099"/>
                </a:solidFill>
                <a:latin typeface="Algerian" panose="04020705040A02060702" pitchFamily="82" charset="0"/>
              </a:rPr>
              <a:t>PIZZICAROLI</a:t>
            </a:r>
            <a:r>
              <a:rPr lang="it-IT" sz="2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)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217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cuments\PROGETTO FILATELIA 2018-2019\Foto premiazioni scelte\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4758930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cuments\PROGETTO FILATELIA 2018-2019\Foto premiazioni scelte\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710879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cuments\PROGETTO FILATELIA 2018-2019\Foto premiazioni scelte\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552" y="-30792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ocuments\PROGETTO FILATELIA 2018-2019\Foto premiazioni scelte\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2" y="3710879"/>
            <a:ext cx="4758931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-15240" y="2958043"/>
            <a:ext cx="9148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- CLASSE: VB E FOTO DI GRUPPO (PIZZICAROLI</a:t>
            </a:r>
            <a:r>
              <a:rPr lang="it-IT" sz="2400" dirty="0">
                <a:solidFill>
                  <a:srgbClr val="000099"/>
                </a:solidFill>
                <a:latin typeface="Algerian" panose="04020705040A02060702" pitchFamily="82" charset="0"/>
              </a:rPr>
              <a:t>)</a:t>
            </a:r>
            <a:r>
              <a:rPr lang="it-IT" sz="2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 </a:t>
            </a:r>
          </a:p>
          <a:p>
            <a:pPr algn="ctr"/>
            <a:r>
              <a:rPr lang="it-IT" sz="2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- FOTO DI GRUPPO CON I MATERIALI RICEVUTI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36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/>
        </p:nvSpPr>
        <p:spPr>
          <a:xfrm>
            <a:off x="683578" y="908720"/>
            <a:ext cx="7776864" cy="4968552"/>
          </a:xfrm>
          <a:prstGeom prst="ellips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43608" y="1159250"/>
            <a:ext cx="7039541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 saluto </a:t>
            </a:r>
          </a:p>
          <a:p>
            <a:pPr algn="ctr"/>
            <a:r>
              <a:rPr lang="it-IT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ed un arrivederci </a:t>
            </a:r>
          </a:p>
          <a:p>
            <a:pPr algn="ctr"/>
            <a:r>
              <a:rPr lang="it-IT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alla decima </a:t>
            </a:r>
          </a:p>
          <a:p>
            <a:pPr algn="ctr"/>
            <a:r>
              <a:rPr lang="it-IT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edizione</a:t>
            </a:r>
            <a:endParaRPr lang="it-IT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046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>
        <p14:doors dir="vert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advTm="20000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94438" y="923294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99"/>
                </a:solidFill>
              </a:rPr>
              <a:t>  </a:t>
            </a:r>
          </a:p>
          <a:p>
            <a:pPr algn="just"/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Alle ore 15,00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dell’8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maggio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2019,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dopo una breve presentazione delle attività svolte nell’ambito del Progetto Filatelia e Scuola, e dopo un sincero ringraziamento rivolto ai diversi ospiti ed ai numerosi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sponsor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che hanno sostenuto fino ad oggi l’iniziativa, la Dirigente dell’Istituto, Professoressa Lucia De Michele, tagliava il fatidico nastro tricolore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inaugurando la nona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mostra filatelica di fine anno scolastico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.</a:t>
            </a:r>
          </a:p>
          <a:p>
            <a:pPr algn="just"/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La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disposizione dei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10 nuovi pannelli espositivi da 2 facciate con 16 fogli cadauna, donazione della Francesco Maria Amato-Editore,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quest’anno ha trovato una diversa collocazione che ha reso il percorso più fruibile ed agevole. Dopo aver visionato con attenzione gli elaborati filatelici realizzati dai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trecentocinquanta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alunni partecipanti al Progetto, le personalità del mondo filatelico presenti alla cerimonia: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Angelo Piermattei (Presidente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dell’Associazione Filatelica e Numismatica Italiana “Alberto Diena” di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Roma);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Sergio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Castaldo (delegato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nazionale per l’informatica della Federazione fra le Società Filateliche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Italiane);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Pacifico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Acciarri (collezionista);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Giovanni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Cutini (collezionista);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Giampiero Chiucini (A.F.I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.), Sergio Cametti (Televita)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e Francesco Maria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Amato (Perito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filatelico ed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Editore),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hanno voluto complimentarsi con i ragazzi e con i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venticinque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docenti che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hanno attivamente partecipato al progetto. </a:t>
            </a:r>
            <a:endParaRPr lang="it-IT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8545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Algerian" panose="04020705040A02060702" pitchFamily="82" charset="0"/>
              </a:rPr>
              <a:t> </a:t>
            </a:r>
            <a:r>
              <a:rPr lang="it-IT" sz="3200" b="1" dirty="0">
                <a:solidFill>
                  <a:srgbClr val="C00000"/>
                </a:solidFill>
                <a:latin typeface="Algerian" panose="04020705040A02060702" pitchFamily="82" charset="0"/>
              </a:rPr>
              <a:t>INAUGURAZIONE MOSTRA FILATELICA </a:t>
            </a:r>
          </a:p>
          <a:p>
            <a:pPr algn="ctr"/>
            <a:r>
              <a:rPr lang="it-IT" sz="3200" b="1" dirty="0">
                <a:solidFill>
                  <a:srgbClr val="C00000"/>
                </a:solidFill>
                <a:latin typeface="Algerian" panose="04020705040A02060702" pitchFamily="82" charset="0"/>
              </a:rPr>
              <a:t>“IL FRANCOBOLLO: UNA SCOPERTA CONTINUA</a:t>
            </a:r>
            <a:r>
              <a:rPr lang="it-IT" sz="3200" b="1" dirty="0" smtClean="0">
                <a:solidFill>
                  <a:srgbClr val="C00000"/>
                </a:solidFill>
                <a:latin typeface="Algerian" panose="04020705040A02060702" pitchFamily="82" charset="0"/>
              </a:rPr>
              <a:t>”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701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23528" y="335846"/>
            <a:ext cx="84969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Molto apprezzata la scelta dei contenuti delle ricerche e delle indicazioni sui diversi francobolli. Non meno apprezzata anche la parte artistica relativa ai disegni riprodotti dagli alunni.</a:t>
            </a:r>
          </a:p>
          <a:p>
            <a:pPr algn="just"/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A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dimostrazione dell’interdisciplinarità del francobollo quale “mediatore didattico” nell’ambito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dell’insegnamento, le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tematiche esposte, hanno abbracciato diverse discipline tra le quali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arte e immagine, storia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,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scienze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,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religione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,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italiano, geografia, educazione ambientale ed educazione civica. </a:t>
            </a:r>
            <a:endParaRPr lang="it-IT" dirty="0">
              <a:solidFill>
                <a:srgbClr val="000099"/>
              </a:solidFill>
              <a:latin typeface="Book Antiqua" panose="02040602050305030304" pitchFamily="18" charset="0"/>
            </a:endParaRPr>
          </a:p>
          <a:p>
            <a:pPr algn="just"/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La cerimonia di premiazione che vedrà la consegna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dei numerosi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premi (5 per ognuna delle 18 classi) messi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a disposizione, come ogni anno, dalla Vaccari Filatelia-Editoria di Vignola (MO); dalla Federazione fra le Società Filateliche Italiane; dall’Associazione Collezionisti Italiani Francobolli Ordinari (CIFO), dall’Associazione Salernitana di Filatelia e Numismatica; dalla Philatelia Fischer di Roma;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da Francesco Maria Amato-Editore; da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Televita; dal Delegato Regionale Sergio Cabras e dal Catalogo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Specializzato, avrà luogo presso l’Istituto il giorno 24 maggio 2019.</a:t>
            </a:r>
          </a:p>
          <a:p>
            <a:pPr algn="just"/>
            <a:endParaRPr lang="it-IT" dirty="0" smtClean="0">
              <a:solidFill>
                <a:srgbClr val="000099"/>
              </a:solidFill>
              <a:latin typeface="Book Antiqua" panose="02040602050305030304" pitchFamily="18" charset="0"/>
            </a:endParaRPr>
          </a:p>
          <a:p>
            <a:pPr algn="just"/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Come sempre il servizio fotografico è stato realizzato dal nostro caro amico Rocco Mario Polla.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 </a:t>
            </a:r>
            <a:endParaRPr lang="it-IT" dirty="0" smtClean="0">
              <a:solidFill>
                <a:srgbClr val="000099"/>
              </a:solidFill>
              <a:latin typeface="Book Antiqua" panose="02040602050305030304" pitchFamily="18" charset="0"/>
            </a:endParaRPr>
          </a:p>
          <a:p>
            <a:pPr algn="just"/>
            <a:endParaRPr lang="it-IT" dirty="0" smtClean="0">
              <a:solidFill>
                <a:srgbClr val="000099"/>
              </a:solidFill>
            </a:endParaRPr>
          </a:p>
          <a:p>
            <a:r>
              <a:rPr lang="it-IT" dirty="0" smtClean="0"/>
              <a:t>				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        Referente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del Progetto Filatelia e Scuola</a:t>
            </a:r>
          </a:p>
          <a:p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                                                                             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Insegnante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di Religione Cattolica</a:t>
            </a:r>
          </a:p>
          <a:p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                                                                                          </a:t>
            </a:r>
            <a:r>
              <a:rPr lang="it-IT" dirty="0" smtClean="0">
                <a:solidFill>
                  <a:srgbClr val="000099"/>
                </a:solidFill>
                <a:latin typeface="Book Antiqua" panose="02040602050305030304" pitchFamily="18" charset="0"/>
              </a:rPr>
              <a:t>Dott.ssa </a:t>
            </a:r>
            <a:r>
              <a:rPr lang="it-IT" dirty="0">
                <a:solidFill>
                  <a:srgbClr val="000099"/>
                </a:solidFill>
                <a:latin typeface="Book Antiqua" panose="02040602050305030304" pitchFamily="18" charset="0"/>
              </a:rPr>
              <a:t>Djana Isufaj</a:t>
            </a:r>
          </a:p>
        </p:txBody>
      </p:sp>
    </p:spTree>
    <p:extLst>
      <p:ext uri="{BB962C8B-B14F-4D97-AF65-F5344CB8AC3E}">
        <p14:creationId xmlns:p14="http://schemas.microsoft.com/office/powerpoint/2010/main" val="367801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PROGETTO FILATELIA 2018-2019\Foto ufficiali inaugurazione 2019\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537659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ocuments\PROGETTO FILATELIA 2018-2019\Foto ufficiali inaugurazione 2019\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1" t="5570" r="27924"/>
          <a:stretch/>
        </p:blipFill>
        <p:spPr bwMode="auto">
          <a:xfrm>
            <a:off x="5548913" y="188640"/>
            <a:ext cx="338351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ocuments\PROGETTO FILATELIA 2018-2019\Foto ufficiali inaugurazione 2019\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0" y="4083117"/>
            <a:ext cx="4358401" cy="24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\Documents\PROGETTO FILATELIA 2018-2019\Foto ufficiali inaugurazione 2019\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90927"/>
            <a:ext cx="4360425" cy="24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23810" y="3329282"/>
            <a:ext cx="870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ATTENDENDO L’INAUGURAZIONE</a:t>
            </a:r>
            <a:endParaRPr lang="it-IT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72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PROGETTO FILATELIA 2018-2019\Foto ufficiali inaugurazione 2019\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2182"/>
            <a:ext cx="4302968" cy="34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ocuments\PROGETTO FILATELIA 2018-2019\Foto ufficiali inaugurazione 2019\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/>
          <a:stretch/>
        </p:blipFill>
        <p:spPr bwMode="auto">
          <a:xfrm>
            <a:off x="3367314" y="3184510"/>
            <a:ext cx="5502829" cy="342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1520" y="4338970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IL TAGLIO DEL NASTRO TRICOLORE</a:t>
            </a:r>
            <a:endParaRPr lang="it-IT" sz="36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54488" y="332656"/>
            <a:ext cx="4589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LA DIRIGENTE DELL’ISTITUTO </a:t>
            </a:r>
          </a:p>
          <a:p>
            <a:pPr algn="ctr"/>
            <a:r>
              <a:rPr lang="it-IT" sz="32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PRENDE LA PAROLA SALUTANDO </a:t>
            </a:r>
          </a:p>
          <a:p>
            <a:pPr algn="ctr"/>
            <a:r>
              <a:rPr lang="it-IT" sz="32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I PRESENTI</a:t>
            </a:r>
            <a:endParaRPr lang="it-IT" sz="32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6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PROGETTO FILATELIA 2018-2019\Foto ufficiali inaugurazione 2019\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70" y="158197"/>
            <a:ext cx="2089521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PROGETTO FILATELIA 2018-2019\Foto ufficiali inaugurazione 2019\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78" y="3019603"/>
            <a:ext cx="3123845" cy="363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cuments\PROGETTO FILATELIA 2018-2019\Foto ufficiali inaugurazione 2019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07" y="3665121"/>
            <a:ext cx="2156912" cy="300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cuments\PROGETTO FILATELIA 2018-2019\Foto ufficiali inaugurazione 2019\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51" y="168889"/>
            <a:ext cx="2156913" cy="330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ocuments\PROGETTO FILATELIA 2018-2019\Foto ufficiali inaugurazione 2019\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6" y="3463435"/>
            <a:ext cx="2101672" cy="32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903015" y="-13529"/>
            <a:ext cx="31950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ALCUNI LAVORI DEGLI </a:t>
            </a:r>
          </a:p>
          <a:p>
            <a:pPr algn="ctr"/>
            <a:r>
              <a:rPr lang="it-IT" sz="48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ALUNNI</a:t>
            </a:r>
            <a:endParaRPr lang="it-IT" sz="48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13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PROGETTO FILATELIA 2018-2019\Foto ufficiali inaugurazione 2019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64919"/>
            <a:ext cx="4375511" cy="36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PROGETTO FILATELIA 2018-2019\Foto ufficiali inaugurazione 2019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412" y="374221"/>
            <a:ext cx="4361600" cy="365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cuments\PROGETTO FILATELIA 2018-2019\Foto ufficiali inaugurazione 2019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089" y="3991209"/>
            <a:ext cx="2835101" cy="25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cuments\PROGETTO FILATELIA 2018-2019\Foto ufficiali inaugurazione 2019\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" y="3991309"/>
            <a:ext cx="2745020" cy="25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ocuments\PROGETTO FILATELIA 2018-2019\Foto ufficiali inaugurazione 2019\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938" y="4018919"/>
            <a:ext cx="315941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04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PROGETTO FILATELIA 2018-2019\Foto ufficiali inaugurazione 2019\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68" r="4125" b="26938"/>
          <a:stretch/>
        </p:blipFill>
        <p:spPr bwMode="auto">
          <a:xfrm>
            <a:off x="323526" y="318799"/>
            <a:ext cx="4189920" cy="44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cuments\PROGETTO FILATELIA 2018-2019\Foto ufficiali inaugurazione 2019\1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82" r="3994" b="19864"/>
          <a:stretch/>
        </p:blipFill>
        <p:spPr bwMode="auto">
          <a:xfrm>
            <a:off x="4515206" y="332656"/>
            <a:ext cx="4312139" cy="44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09670" y="4797152"/>
            <a:ext cx="8503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LA RICERCA SCRITTA IN BRAILLE  E IL DISEGNO FATTO DA UNA BAMBINA IPOVEDENTE</a:t>
            </a:r>
            <a:endParaRPr lang="it-IT" sz="40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4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\Documents\PROGETTO FILATELIA 2018-2019\Foto ufficiali inaugurazione 2019\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46"/>
          <a:stretch/>
        </p:blipFill>
        <p:spPr bwMode="auto">
          <a:xfrm>
            <a:off x="251519" y="222870"/>
            <a:ext cx="3043061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ocuments\PROGETTO FILATELIA 2018-2019\Foto ufficiali inaugurazione 2019\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4" t="5434" r="16638" b="41736"/>
          <a:stretch/>
        </p:blipFill>
        <p:spPr bwMode="auto">
          <a:xfrm>
            <a:off x="3294580" y="219083"/>
            <a:ext cx="3179393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ocuments\PROGETTO FILATELIA 2018-2019\Foto ufficiali inaugurazione 2019\2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3" t="13420" b="29079"/>
          <a:stretch/>
        </p:blipFill>
        <p:spPr bwMode="auto">
          <a:xfrm>
            <a:off x="799084" y="3717352"/>
            <a:ext cx="334086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ocuments\PROGETTO FILATELIA 2018-2019\Foto ufficiali inaugurazione 2019\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6" t="6989" b="49178"/>
          <a:stretch/>
        </p:blipFill>
        <p:spPr bwMode="auto">
          <a:xfrm>
            <a:off x="6392517" y="219083"/>
            <a:ext cx="2503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ocuments\PROGETTO FILATELIA 2018-2019\Foto ufficiali inaugurazione 2019\2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4804" b="35993"/>
          <a:stretch/>
        </p:blipFill>
        <p:spPr bwMode="auto">
          <a:xfrm>
            <a:off x="5364088" y="3717352"/>
            <a:ext cx="299451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55576" y="2938799"/>
            <a:ext cx="7675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MOMENTI DI CONDIVISIONE</a:t>
            </a:r>
            <a:endParaRPr lang="it-IT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00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Choice>
    <mc:Fallback>
      <p:transition spd="slow">
        <p:fade/>
        <p:sndAc>
          <p:stSnd loop="1">
            <p:snd r:embed="rId2" name="La Primavera di Vivaldi - Allegro (concerto per violino tratto da Le quattro stagioni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375</Words>
  <Application>Microsoft Office PowerPoint</Application>
  <PresentationFormat>Presentazione su schermo (4:3)</PresentationFormat>
  <Paragraphs>46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 Windows</cp:lastModifiedBy>
  <cp:revision>33</cp:revision>
  <dcterms:created xsi:type="dcterms:W3CDTF">2019-05-09T21:05:11Z</dcterms:created>
  <dcterms:modified xsi:type="dcterms:W3CDTF">2019-06-01T20:14:18Z</dcterms:modified>
</cp:coreProperties>
</file>